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9" d="100"/>
          <a:sy n="89" d="100"/>
        </p:scale>
        <p:origin x="46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9392F4-2828-4D8E-9D17-AF31119006B0}" type="datetimeFigureOut">
              <a:rPr lang="en-US" smtClean="0"/>
              <a:t>10/10/2021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DE5B0-FF3E-4CFA-9FB7-A828FD296E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16021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9392F4-2828-4D8E-9D17-AF31119006B0}" type="datetimeFigureOut">
              <a:rPr lang="en-US" smtClean="0"/>
              <a:t>10/10/2021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DE5B0-FF3E-4CFA-9FB7-A828FD296E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49059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9392F4-2828-4D8E-9D17-AF31119006B0}" type="datetimeFigureOut">
              <a:rPr lang="en-US" smtClean="0"/>
              <a:t>10/10/2021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DE5B0-FF3E-4CFA-9FB7-A828FD296E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1231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9392F4-2828-4D8E-9D17-AF31119006B0}" type="datetimeFigureOut">
              <a:rPr lang="en-US" smtClean="0"/>
              <a:t>10/10/2021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DE5B0-FF3E-4CFA-9FB7-A828FD296E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32656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9392F4-2828-4D8E-9D17-AF31119006B0}" type="datetimeFigureOut">
              <a:rPr lang="en-US" smtClean="0"/>
              <a:t>10/10/2021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DE5B0-FF3E-4CFA-9FB7-A828FD296E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98745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9392F4-2828-4D8E-9D17-AF31119006B0}" type="datetimeFigureOut">
              <a:rPr lang="en-US" smtClean="0"/>
              <a:t>10/10/2021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DE5B0-FF3E-4CFA-9FB7-A828FD296E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89509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9392F4-2828-4D8E-9D17-AF31119006B0}" type="datetimeFigureOut">
              <a:rPr lang="en-US" smtClean="0"/>
              <a:t>10/10/2021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DE5B0-FF3E-4CFA-9FB7-A828FD296E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12777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9392F4-2828-4D8E-9D17-AF31119006B0}" type="datetimeFigureOut">
              <a:rPr lang="en-US" smtClean="0"/>
              <a:t>10/10/2021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DE5B0-FF3E-4CFA-9FB7-A828FD296E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58859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9392F4-2828-4D8E-9D17-AF31119006B0}" type="datetimeFigureOut">
              <a:rPr lang="en-US" smtClean="0"/>
              <a:t>10/10/2021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DE5B0-FF3E-4CFA-9FB7-A828FD296E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6039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9392F4-2828-4D8E-9D17-AF31119006B0}" type="datetimeFigureOut">
              <a:rPr lang="en-US" smtClean="0"/>
              <a:t>10/10/2021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DE5B0-FF3E-4CFA-9FB7-A828FD296E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85196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9392F4-2828-4D8E-9D17-AF31119006B0}" type="datetimeFigureOut">
              <a:rPr lang="en-US" smtClean="0"/>
              <a:t>10/10/2021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DE5B0-FF3E-4CFA-9FB7-A828FD296E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70961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9392F4-2828-4D8E-9D17-AF31119006B0}" type="datetimeFigureOut">
              <a:rPr lang="en-US" smtClean="0"/>
              <a:t>10/10/2021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0DE5B0-FF3E-4CFA-9FB7-A828FD296E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89171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3278901" y="1720422"/>
            <a:ext cx="1302335" cy="1477328"/>
          </a:xfrm>
          <a:prstGeom prst="rect">
            <a:avLst/>
          </a:prstGeom>
          <a:noFill/>
          <a:ln w="76200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o-RO" dirty="0" smtClean="0">
                <a:solidFill>
                  <a:srgbClr val="00B050"/>
                </a:solidFill>
              </a:rPr>
              <a:t>Router</a:t>
            </a:r>
            <a:endParaRPr lang="ro-RO" dirty="0">
              <a:solidFill>
                <a:srgbClr val="00B050"/>
              </a:solidFill>
            </a:endParaRPr>
          </a:p>
          <a:p>
            <a:pPr algn="ctr"/>
            <a:r>
              <a:rPr lang="ro-RO" dirty="0"/>
              <a:t>________</a:t>
            </a:r>
          </a:p>
          <a:p>
            <a:pPr algn="ctr"/>
            <a:r>
              <a:rPr lang="ro-RO" dirty="0"/>
              <a:t>________</a:t>
            </a:r>
          </a:p>
          <a:p>
            <a:pPr algn="ctr"/>
            <a:r>
              <a:rPr lang="ro-RO" dirty="0"/>
              <a:t>________</a:t>
            </a:r>
          </a:p>
          <a:p>
            <a:pPr algn="ctr"/>
            <a:r>
              <a:rPr lang="ro-RO" dirty="0"/>
              <a:t>________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5530262" y="1470706"/>
            <a:ext cx="1524000" cy="1754326"/>
          </a:xfrm>
          <a:prstGeom prst="rect">
            <a:avLst/>
          </a:prstGeom>
          <a:noFill/>
          <a:ln w="76200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o-RO" dirty="0" smtClean="0"/>
              <a:t>H32BS</a:t>
            </a:r>
            <a:endParaRPr lang="ro-RO" dirty="0"/>
          </a:p>
          <a:p>
            <a:pPr algn="ctr"/>
            <a:r>
              <a:rPr lang="ro-RO" dirty="0" smtClean="0"/>
              <a:t>COLBS</a:t>
            </a:r>
            <a:endParaRPr lang="ro-RO" dirty="0"/>
          </a:p>
          <a:p>
            <a:pPr algn="ctr"/>
            <a:r>
              <a:rPr lang="ro-RO" dirty="0" smtClean="0"/>
              <a:t>KC868-D8</a:t>
            </a:r>
            <a:endParaRPr lang="ro-RO" dirty="0"/>
          </a:p>
          <a:p>
            <a:pPr algn="ctr"/>
            <a:r>
              <a:rPr lang="ro-RO" dirty="0" smtClean="0"/>
              <a:t>___________</a:t>
            </a:r>
            <a:endParaRPr lang="ro-RO" dirty="0"/>
          </a:p>
          <a:p>
            <a:pPr algn="ctr"/>
            <a:r>
              <a:rPr lang="ro-RO" dirty="0"/>
              <a:t>___________</a:t>
            </a:r>
          </a:p>
          <a:p>
            <a:pPr algn="ctr"/>
            <a:r>
              <a:rPr lang="ro-RO" dirty="0"/>
              <a:t>___________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7806080" y="1470705"/>
            <a:ext cx="1557376" cy="1754326"/>
          </a:xfrm>
          <a:prstGeom prst="rect">
            <a:avLst/>
          </a:prstGeom>
          <a:noFill/>
          <a:ln w="76200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o-RO" dirty="0" smtClean="0"/>
              <a:t>H32BS</a:t>
            </a:r>
            <a:endParaRPr lang="ro-RO" dirty="0"/>
          </a:p>
          <a:p>
            <a:pPr algn="ctr"/>
            <a:r>
              <a:rPr lang="ro-RO" dirty="0" smtClean="0"/>
              <a:t>___</a:t>
            </a:r>
            <a:r>
              <a:rPr lang="en-US" dirty="0" smtClean="0"/>
              <a:t>__</a:t>
            </a:r>
            <a:r>
              <a:rPr lang="ro-RO" dirty="0" smtClean="0"/>
              <a:t>_____</a:t>
            </a:r>
            <a:endParaRPr lang="ro-RO" dirty="0"/>
          </a:p>
          <a:p>
            <a:pPr algn="ctr"/>
            <a:r>
              <a:rPr lang="ro-RO" dirty="0" smtClean="0"/>
              <a:t>___</a:t>
            </a:r>
            <a:r>
              <a:rPr lang="en-US" dirty="0" smtClean="0"/>
              <a:t>__</a:t>
            </a:r>
            <a:r>
              <a:rPr lang="ro-RO" dirty="0" smtClean="0"/>
              <a:t>_____</a:t>
            </a:r>
            <a:endParaRPr lang="ro-RO" dirty="0"/>
          </a:p>
          <a:p>
            <a:pPr algn="ctr"/>
            <a:r>
              <a:rPr lang="ro-RO" dirty="0" smtClean="0"/>
              <a:t>___</a:t>
            </a:r>
            <a:r>
              <a:rPr lang="en-US" dirty="0" smtClean="0"/>
              <a:t>__</a:t>
            </a:r>
            <a:r>
              <a:rPr lang="ro-RO" dirty="0" smtClean="0"/>
              <a:t>_____</a:t>
            </a:r>
            <a:endParaRPr lang="ro-RO" dirty="0"/>
          </a:p>
          <a:p>
            <a:pPr algn="ctr"/>
            <a:r>
              <a:rPr lang="ro-RO" dirty="0" smtClean="0"/>
              <a:t>______</a:t>
            </a:r>
            <a:r>
              <a:rPr lang="en-US" dirty="0" smtClean="0"/>
              <a:t>__</a:t>
            </a:r>
            <a:r>
              <a:rPr lang="ro-RO" dirty="0" smtClean="0"/>
              <a:t>__</a:t>
            </a:r>
            <a:endParaRPr lang="en-US" dirty="0" smtClean="0"/>
          </a:p>
          <a:p>
            <a:pPr algn="ctr"/>
            <a:r>
              <a:rPr lang="en-US" dirty="0" smtClean="0"/>
              <a:t>__________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10053775" y="1701031"/>
            <a:ext cx="1010465" cy="1477328"/>
          </a:xfrm>
          <a:prstGeom prst="rect">
            <a:avLst/>
          </a:prstGeom>
          <a:noFill/>
          <a:ln w="76200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o-RO" dirty="0" smtClean="0"/>
              <a:t>H16B</a:t>
            </a:r>
            <a:endParaRPr lang="ro-RO" dirty="0"/>
          </a:p>
          <a:p>
            <a:pPr algn="ctr"/>
            <a:r>
              <a:rPr lang="ro-RO" dirty="0" smtClean="0"/>
              <a:t>_______</a:t>
            </a:r>
            <a:endParaRPr lang="ro-RO" dirty="0"/>
          </a:p>
          <a:p>
            <a:pPr algn="ctr"/>
            <a:r>
              <a:rPr lang="ro-RO" dirty="0" smtClean="0"/>
              <a:t>_______</a:t>
            </a:r>
            <a:endParaRPr lang="ro-RO" dirty="0"/>
          </a:p>
          <a:p>
            <a:pPr algn="ctr"/>
            <a:r>
              <a:rPr lang="ro-RO" dirty="0" smtClean="0"/>
              <a:t>_______</a:t>
            </a:r>
            <a:endParaRPr lang="ro-RO" dirty="0"/>
          </a:p>
          <a:p>
            <a:pPr algn="ctr"/>
            <a:r>
              <a:rPr lang="ro-RO" dirty="0" smtClean="0"/>
              <a:t>_______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1380828" y="1731625"/>
            <a:ext cx="965209" cy="1477328"/>
          </a:xfrm>
          <a:prstGeom prst="rect">
            <a:avLst/>
          </a:prstGeom>
          <a:noFill/>
          <a:ln w="76200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o-RO" dirty="0" smtClean="0"/>
              <a:t>H16B</a:t>
            </a:r>
          </a:p>
          <a:p>
            <a:pPr algn="ctr"/>
            <a:r>
              <a:rPr lang="ro-RO" dirty="0" smtClean="0"/>
              <a:t>______</a:t>
            </a:r>
            <a:endParaRPr lang="ro-RO" dirty="0"/>
          </a:p>
          <a:p>
            <a:pPr algn="ctr"/>
            <a:r>
              <a:rPr lang="ro-RO" dirty="0"/>
              <a:t>______</a:t>
            </a:r>
          </a:p>
          <a:p>
            <a:pPr algn="ctr"/>
            <a:r>
              <a:rPr lang="ro-RO" dirty="0"/>
              <a:t>______</a:t>
            </a:r>
          </a:p>
          <a:p>
            <a:pPr algn="ctr"/>
            <a:r>
              <a:rPr lang="ro-RO" dirty="0"/>
              <a:t>______</a:t>
            </a:r>
            <a:endParaRPr lang="en-US" dirty="0"/>
          </a:p>
        </p:txBody>
      </p:sp>
      <p:cxnSp>
        <p:nvCxnSpPr>
          <p:cNvPr id="11" name="Straight Connector 10"/>
          <p:cNvCxnSpPr/>
          <p:nvPr/>
        </p:nvCxnSpPr>
        <p:spPr>
          <a:xfrm>
            <a:off x="277091" y="4400400"/>
            <a:ext cx="3424935" cy="0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 flipV="1">
            <a:off x="3702026" y="3206561"/>
            <a:ext cx="0" cy="1193839"/>
          </a:xfrm>
          <a:prstGeom prst="straightConnector1">
            <a:avLst/>
          </a:prstGeom>
          <a:ln w="38100">
            <a:solidFill>
              <a:srgbClr val="00B05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 flipV="1">
            <a:off x="8241588" y="3181750"/>
            <a:ext cx="0" cy="780522"/>
          </a:xfrm>
          <a:prstGeom prst="straightConnector1">
            <a:avLst/>
          </a:prstGeom>
          <a:ln w="38100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 flipV="1">
            <a:off x="10303852" y="3181748"/>
            <a:ext cx="0" cy="1124231"/>
          </a:xfrm>
          <a:prstGeom prst="straightConnector1">
            <a:avLst/>
          </a:prstGeom>
          <a:ln w="38100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 flipV="1">
            <a:off x="4237249" y="3251610"/>
            <a:ext cx="9237" cy="397655"/>
          </a:xfrm>
          <a:prstGeom prst="straightConnector1">
            <a:avLst/>
          </a:prstGeom>
          <a:ln w="38100">
            <a:headEnd type="triangle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 flipV="1">
            <a:off x="3999443" y="3250234"/>
            <a:ext cx="9237" cy="397655"/>
          </a:xfrm>
          <a:prstGeom prst="straightConnector1">
            <a:avLst/>
          </a:prstGeom>
          <a:ln w="38100">
            <a:headEnd type="triangle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Arrow Connector 42"/>
          <p:cNvCxnSpPr/>
          <p:nvPr/>
        </p:nvCxnSpPr>
        <p:spPr>
          <a:xfrm flipV="1">
            <a:off x="2242085" y="3229650"/>
            <a:ext cx="9237" cy="397655"/>
          </a:xfrm>
          <a:prstGeom prst="straightConnector1">
            <a:avLst/>
          </a:prstGeom>
          <a:ln w="38100">
            <a:headEnd type="none" w="lg" len="lg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/>
          <p:cNvCxnSpPr/>
          <p:nvPr/>
        </p:nvCxnSpPr>
        <p:spPr>
          <a:xfrm flipV="1">
            <a:off x="4465818" y="3250233"/>
            <a:ext cx="9237" cy="397655"/>
          </a:xfrm>
          <a:prstGeom prst="straightConnector1">
            <a:avLst/>
          </a:prstGeom>
          <a:ln w="38100">
            <a:headEnd type="triangle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/>
          <p:cNvCxnSpPr/>
          <p:nvPr/>
        </p:nvCxnSpPr>
        <p:spPr>
          <a:xfrm>
            <a:off x="2251049" y="3613451"/>
            <a:ext cx="11847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Arrow Connector 45"/>
          <p:cNvCxnSpPr/>
          <p:nvPr/>
        </p:nvCxnSpPr>
        <p:spPr>
          <a:xfrm flipV="1">
            <a:off x="3435749" y="3206561"/>
            <a:ext cx="0" cy="406890"/>
          </a:xfrm>
          <a:prstGeom prst="straightConnector1">
            <a:avLst/>
          </a:prstGeom>
          <a:ln w="38100">
            <a:headEnd type="triangle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/>
          <p:cNvCxnSpPr/>
          <p:nvPr/>
        </p:nvCxnSpPr>
        <p:spPr>
          <a:xfrm>
            <a:off x="4465818" y="3645038"/>
            <a:ext cx="1265382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Arrow Connector 47"/>
          <p:cNvCxnSpPr/>
          <p:nvPr/>
        </p:nvCxnSpPr>
        <p:spPr>
          <a:xfrm flipV="1">
            <a:off x="5731200" y="3238148"/>
            <a:ext cx="0" cy="406890"/>
          </a:xfrm>
          <a:prstGeom prst="straightConnector1">
            <a:avLst/>
          </a:prstGeom>
          <a:ln w="38100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/>
          <p:cNvCxnSpPr/>
          <p:nvPr/>
        </p:nvCxnSpPr>
        <p:spPr>
          <a:xfrm>
            <a:off x="4237249" y="3645038"/>
            <a:ext cx="9237" cy="317234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/>
          <p:cNvCxnSpPr/>
          <p:nvPr/>
        </p:nvCxnSpPr>
        <p:spPr>
          <a:xfrm>
            <a:off x="4246486" y="3962272"/>
            <a:ext cx="3995102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/>
          <p:cNvCxnSpPr/>
          <p:nvPr/>
        </p:nvCxnSpPr>
        <p:spPr>
          <a:xfrm>
            <a:off x="3999443" y="3645038"/>
            <a:ext cx="0" cy="644727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/>
          <p:cNvCxnSpPr/>
          <p:nvPr/>
        </p:nvCxnSpPr>
        <p:spPr>
          <a:xfrm>
            <a:off x="4008680" y="4289765"/>
            <a:ext cx="6295172" cy="32429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TextBox 63"/>
          <p:cNvSpPr txBox="1"/>
          <p:nvPr/>
        </p:nvSpPr>
        <p:spPr>
          <a:xfrm>
            <a:off x="6070943" y="3653242"/>
            <a:ext cx="1001493" cy="369332"/>
          </a:xfrm>
          <a:prstGeom prst="rect">
            <a:avLst/>
          </a:prstGeom>
          <a:noFill/>
        </p:spPr>
        <p:txBody>
          <a:bodyPr wrap="none" lIns="91440" tIns="45720" rIns="91440" bIns="45720" rtlCol="0" anchor="t">
            <a:spAutoFit/>
          </a:bodyPr>
          <a:lstStyle/>
          <a:p>
            <a:r>
              <a:rPr lang="ro-RO" dirty="0" smtClean="0"/>
              <a:t>Ethernet</a:t>
            </a:r>
            <a:endParaRPr lang="en-US" dirty="0"/>
          </a:p>
        </p:txBody>
      </p:sp>
      <p:sp>
        <p:nvSpPr>
          <p:cNvPr id="65" name="TextBox 64"/>
          <p:cNvSpPr txBox="1"/>
          <p:nvPr/>
        </p:nvSpPr>
        <p:spPr>
          <a:xfrm>
            <a:off x="4569712" y="3332550"/>
            <a:ext cx="1270797" cy="369332"/>
          </a:xfrm>
          <a:prstGeom prst="rect">
            <a:avLst/>
          </a:prstGeom>
          <a:noFill/>
        </p:spPr>
        <p:txBody>
          <a:bodyPr wrap="none" lIns="91440" tIns="45720" rIns="91440" bIns="45720" rtlCol="0" anchor="t">
            <a:spAutoFit/>
          </a:bodyPr>
          <a:lstStyle/>
          <a:p>
            <a:r>
              <a:rPr lang="en-US" dirty="0" smtClean="0"/>
              <a:t>3x </a:t>
            </a:r>
            <a:r>
              <a:rPr lang="ro-RO" dirty="0" smtClean="0"/>
              <a:t>Ethernet</a:t>
            </a:r>
            <a:endParaRPr lang="en-US" dirty="0"/>
          </a:p>
        </p:txBody>
      </p:sp>
      <p:sp>
        <p:nvSpPr>
          <p:cNvPr id="66" name="TextBox 65"/>
          <p:cNvSpPr txBox="1"/>
          <p:nvPr/>
        </p:nvSpPr>
        <p:spPr>
          <a:xfrm>
            <a:off x="8801273" y="4022574"/>
            <a:ext cx="1001493" cy="369332"/>
          </a:xfrm>
          <a:prstGeom prst="rect">
            <a:avLst/>
          </a:prstGeom>
          <a:noFill/>
        </p:spPr>
        <p:txBody>
          <a:bodyPr wrap="none" lIns="91440" tIns="45720" rIns="91440" bIns="45720" rtlCol="0" anchor="t">
            <a:spAutoFit/>
          </a:bodyPr>
          <a:lstStyle/>
          <a:p>
            <a:r>
              <a:rPr lang="ro-RO" dirty="0" smtClean="0"/>
              <a:t>Ethernet</a:t>
            </a:r>
            <a:endParaRPr lang="en-US" dirty="0"/>
          </a:p>
        </p:txBody>
      </p:sp>
      <p:sp>
        <p:nvSpPr>
          <p:cNvPr id="67" name="TextBox 66"/>
          <p:cNvSpPr txBox="1"/>
          <p:nvPr/>
        </p:nvSpPr>
        <p:spPr>
          <a:xfrm>
            <a:off x="2422356" y="3289743"/>
            <a:ext cx="1001493" cy="369332"/>
          </a:xfrm>
          <a:prstGeom prst="rect">
            <a:avLst/>
          </a:prstGeom>
          <a:noFill/>
        </p:spPr>
        <p:txBody>
          <a:bodyPr wrap="none" lIns="91440" tIns="45720" rIns="91440" bIns="45720" rtlCol="0" anchor="t">
            <a:spAutoFit/>
          </a:bodyPr>
          <a:lstStyle/>
          <a:p>
            <a:r>
              <a:rPr lang="ro-RO" dirty="0" smtClean="0"/>
              <a:t>Ethernet</a:t>
            </a:r>
            <a:endParaRPr lang="ro-RO" dirty="0"/>
          </a:p>
        </p:txBody>
      </p:sp>
      <p:sp>
        <p:nvSpPr>
          <p:cNvPr id="68" name="TextBox 67"/>
          <p:cNvSpPr txBox="1"/>
          <p:nvPr/>
        </p:nvSpPr>
        <p:spPr>
          <a:xfrm>
            <a:off x="229886" y="4101027"/>
            <a:ext cx="945067" cy="369332"/>
          </a:xfrm>
          <a:prstGeom prst="rect">
            <a:avLst/>
          </a:prstGeom>
          <a:noFill/>
        </p:spPr>
        <p:txBody>
          <a:bodyPr wrap="none" lIns="91440" tIns="45720" rIns="91440" bIns="45720" rtlCol="0" anchor="t">
            <a:spAutoFit/>
          </a:bodyPr>
          <a:lstStyle/>
          <a:p>
            <a:r>
              <a:rPr lang="ro-RO" dirty="0" smtClean="0"/>
              <a:t>Internet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3249603" y="1254994"/>
            <a:ext cx="13499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o-RO" dirty="0" smtClean="0">
                <a:solidFill>
                  <a:srgbClr val="00B050"/>
                </a:solidFill>
              </a:rPr>
              <a:t>Media Panel</a:t>
            </a:r>
            <a:endParaRPr lang="en-US" dirty="0">
              <a:solidFill>
                <a:srgbClr val="00B05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564015" y="849705"/>
            <a:ext cx="142968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o-RO" dirty="0" err="1" smtClean="0">
                <a:solidFill>
                  <a:schemeClr val="accent1">
                    <a:lumMod val="75000"/>
                  </a:schemeClr>
                </a:solidFill>
              </a:rPr>
              <a:t>Ground</a:t>
            </a:r>
            <a:r>
              <a:rPr lang="ro-RO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o-RO" dirty="0" err="1" smtClean="0">
                <a:solidFill>
                  <a:schemeClr val="accent1">
                    <a:lumMod val="75000"/>
                  </a:schemeClr>
                </a:solidFill>
              </a:rPr>
              <a:t>Floor</a:t>
            </a:r>
            <a:r>
              <a:rPr lang="ro-RO" dirty="0" smtClean="0">
                <a:solidFill>
                  <a:schemeClr val="accent1">
                    <a:lumMod val="75000"/>
                  </a:schemeClr>
                </a:solidFill>
              </a:rPr>
              <a:t/>
            </a:r>
            <a:br>
              <a:rPr lang="ro-RO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ro-RO" dirty="0" smtClean="0">
                <a:solidFill>
                  <a:schemeClr val="accent1">
                    <a:lumMod val="75000"/>
                  </a:schemeClr>
                </a:solidFill>
              </a:rPr>
              <a:t>Panel</a:t>
            </a:r>
            <a:endParaRPr lang="en-US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8076592" y="808558"/>
            <a:ext cx="100123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o-RO" dirty="0" smtClean="0">
                <a:solidFill>
                  <a:schemeClr val="accent1">
                    <a:lumMod val="75000"/>
                  </a:schemeClr>
                </a:solidFill>
              </a:rPr>
              <a:t>1st </a:t>
            </a:r>
            <a:r>
              <a:rPr lang="ro-RO" dirty="0" err="1" smtClean="0">
                <a:solidFill>
                  <a:schemeClr val="accent1">
                    <a:lumMod val="75000"/>
                  </a:schemeClr>
                </a:solidFill>
              </a:rPr>
              <a:t>Floor</a:t>
            </a:r>
            <a:r>
              <a:rPr lang="ro-RO" dirty="0">
                <a:solidFill>
                  <a:schemeClr val="accent1">
                    <a:lumMod val="75000"/>
                  </a:schemeClr>
                </a:solidFill>
              </a:rPr>
              <a:t/>
            </a:r>
            <a:br>
              <a:rPr lang="ro-RO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ro-RO" dirty="0" smtClean="0">
                <a:solidFill>
                  <a:schemeClr val="accent1">
                    <a:lumMod val="75000"/>
                  </a:schemeClr>
                </a:solidFill>
              </a:rPr>
              <a:t>Panel</a:t>
            </a:r>
            <a:endParaRPr lang="en-US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9998478" y="1014206"/>
            <a:ext cx="112191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o-RO" dirty="0" err="1" smtClean="0">
                <a:solidFill>
                  <a:schemeClr val="accent1">
                    <a:lumMod val="75000"/>
                  </a:schemeClr>
                </a:solidFill>
              </a:rPr>
              <a:t>Basement</a:t>
            </a:r>
            <a:r>
              <a:rPr lang="ro-RO" dirty="0" smtClean="0">
                <a:solidFill>
                  <a:schemeClr val="accent1">
                    <a:lumMod val="75000"/>
                  </a:schemeClr>
                </a:solidFill>
              </a:rPr>
              <a:t/>
            </a:r>
            <a:br>
              <a:rPr lang="ro-RO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ro-RO" dirty="0" smtClean="0">
                <a:solidFill>
                  <a:schemeClr val="accent1">
                    <a:lumMod val="75000"/>
                  </a:schemeClr>
                </a:solidFill>
              </a:rPr>
              <a:t>Panel</a:t>
            </a:r>
            <a:endParaRPr lang="en-US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407220" y="1051401"/>
            <a:ext cx="84965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o-RO" dirty="0" err="1" smtClean="0">
                <a:solidFill>
                  <a:schemeClr val="accent1">
                    <a:lumMod val="75000"/>
                  </a:schemeClr>
                </a:solidFill>
              </a:rPr>
              <a:t>Garage</a:t>
            </a:r>
            <a:r>
              <a:rPr lang="ro-RO" dirty="0" smtClean="0">
                <a:solidFill>
                  <a:schemeClr val="accent1">
                    <a:lumMod val="75000"/>
                  </a:schemeClr>
                </a:solidFill>
              </a:rPr>
              <a:t/>
            </a:r>
            <a:br>
              <a:rPr lang="ro-RO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ro-RO" dirty="0" smtClean="0">
                <a:solidFill>
                  <a:schemeClr val="accent1">
                    <a:lumMod val="75000"/>
                  </a:schemeClr>
                </a:solidFill>
              </a:rPr>
              <a:t>Panel</a:t>
            </a:r>
            <a:endParaRPr lang="en-US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77091" y="4863187"/>
            <a:ext cx="917143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 smtClean="0"/>
              <a:t>Obs</a:t>
            </a:r>
            <a:r>
              <a:rPr lang="en-US" sz="2400" b="1" dirty="0" smtClean="0"/>
              <a:t>: </a:t>
            </a:r>
            <a:r>
              <a:rPr lang="en-US" dirty="0" smtClean="0"/>
              <a:t>	- </a:t>
            </a:r>
            <a:r>
              <a:rPr lang="en-US" b="1" dirty="0" smtClean="0"/>
              <a:t>12V/24V</a:t>
            </a:r>
            <a:r>
              <a:rPr lang="en-US" dirty="0" smtClean="0"/>
              <a:t> will be present in all the Panels.</a:t>
            </a:r>
          </a:p>
          <a:p>
            <a:r>
              <a:rPr lang="en-US" dirty="0"/>
              <a:t>	</a:t>
            </a:r>
            <a:r>
              <a:rPr lang="en-US" dirty="0" smtClean="0"/>
              <a:t>- All the panels are </a:t>
            </a:r>
            <a:r>
              <a:rPr lang="en-US" b="1" dirty="0" smtClean="0"/>
              <a:t>380V/230V</a:t>
            </a:r>
            <a:r>
              <a:rPr lang="en-US" dirty="0" smtClean="0"/>
              <a:t> supplied.</a:t>
            </a:r>
          </a:p>
          <a:p>
            <a:r>
              <a:rPr lang="en-US" dirty="0"/>
              <a:t>	</a:t>
            </a:r>
            <a:r>
              <a:rPr lang="en-US" dirty="0" smtClean="0"/>
              <a:t>-  In the 2 biggest panels (Ground and 1</a:t>
            </a:r>
            <a:r>
              <a:rPr lang="en-US" baseline="30000" dirty="0" smtClean="0"/>
              <a:t>st</a:t>
            </a:r>
            <a:r>
              <a:rPr lang="en-US" dirty="0" smtClean="0"/>
              <a:t> Floor, it’s possible to add some other controllers (another </a:t>
            </a:r>
            <a:r>
              <a:rPr lang="en-US" dirty="0" err="1" smtClean="0"/>
              <a:t>Hxx</a:t>
            </a:r>
            <a:r>
              <a:rPr lang="en-US" dirty="0" smtClean="0"/>
              <a:t>, COL, or </a:t>
            </a:r>
            <a:r>
              <a:rPr lang="en-US" cap="all" dirty="0" smtClean="0"/>
              <a:t>KC868-D8).</a:t>
            </a:r>
            <a:endParaRPr lang="en-US" cap="all" dirty="0"/>
          </a:p>
          <a:p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10830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51</Words>
  <Application>Microsoft Office PowerPoint</Application>
  <PresentationFormat>Widescreen</PresentationFormat>
  <Paragraphs>41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Andrei Maciac</dc:creator>
  <cp:lastModifiedBy>Andrei Maciac</cp:lastModifiedBy>
  <cp:revision>1</cp:revision>
  <dcterms:created xsi:type="dcterms:W3CDTF">2021-10-10T08:33:07Z</dcterms:created>
  <dcterms:modified xsi:type="dcterms:W3CDTF">2021-10-10T08:33:54Z</dcterms:modified>
</cp:coreProperties>
</file>